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Cabin" panose="020B0604020202020204" charset="0"/>
      <p:regular r:id="rId16"/>
    </p:embeddedFont>
    <p:embeddedFont>
      <p:font typeface="Unbounded" panose="020B0604020202020204" charset="0"/>
      <p:regular r:id="rId17"/>
    </p:embeddedFont>
  </p:embeddedFontLst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7" d="100"/>
          <a:sy n="137" d="100"/>
        </p:scale>
        <p:origin x="12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437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B2CEA-E679-7B14-21D1-435801E82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D34E0-2A15-839C-FF32-649EAA18B4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BB884-0E86-C6AB-C567-B6B030EC1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5115F-FA31-807E-A5AF-451E731620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07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BD42B-98B1-2F6F-320D-60A8962B7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3168EA-5A04-F42A-D008-274FC3286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FE73A-3F8C-56F9-DDCA-7D6B946F0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1389F-9CD9-032D-518C-AE37B9199F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97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51BF7-6E7E-39BB-3FDC-240417BA5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3DEC34-ACC7-1264-9EB6-5C5297CA3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0D34CB-4C6C-8C74-D0B2-FAFAEA951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05547-2D73-BD31-E9BC-795603A557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4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236958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Trip Planner – Final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13658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React + Node.js + MongoDB Full Stack Application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78881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Tomer Natan, Almog Asia and Zohar Marziano</a:t>
            </a:r>
            <a:endParaRPr lang="en-US" sz="1850" dirty="0"/>
          </a:p>
        </p:txBody>
      </p:sp>
      <p:pic>
        <p:nvPicPr>
          <p:cNvPr id="10" name="Picture 9" descr="A cartoon of a child reading a map&#10;&#10;AI-generated content may be incorrect.">
            <a:extLst>
              <a:ext uri="{FF2B5EF4-FFF2-40B4-BE49-F238E27FC236}">
                <a16:creationId xmlns:a16="http://schemas.microsoft.com/office/drawing/2014/main" id="{50219F96-0D57-0BBB-FC6E-241EE2DDE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69" y="2222899"/>
            <a:ext cx="3235998" cy="32359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555" y="760452"/>
            <a:ext cx="7168396" cy="52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LLM Integration &amp; Validation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" y="1763316"/>
            <a:ext cx="900946" cy="16465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11643" y="1943457"/>
            <a:ext cx="5383768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Prompt sent to LLM to generate coordinates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711643" y="2653427"/>
            <a:ext cx="5383768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system sends a request to the Large Language Model for route coordinates.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5" y="3409831"/>
            <a:ext cx="900946" cy="13816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11643" y="3589973"/>
            <a:ext cx="5247203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If invalid → OpenRouteService routing fails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711643" y="4035028"/>
            <a:ext cx="5383768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If the LLM's output is not valid, the routing service will fail to generate a route.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5" y="4791432"/>
            <a:ext cx="900946" cy="13816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11643" y="4971574"/>
            <a:ext cx="3390900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Retry prompt up to 5 times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711643" y="5416629"/>
            <a:ext cx="5383768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system attempts to re-prompt the LLM multiple times to get valid coordinates.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55" y="6173033"/>
            <a:ext cx="900946" cy="10934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11643" y="6353175"/>
            <a:ext cx="5276493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On total failure → user sees error message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711643" y="6798231"/>
            <a:ext cx="538376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If all retries fail, an error message is displayed to the user.</a:t>
            </a:r>
            <a:endParaRPr lang="en-US" sz="1400" dirty="0"/>
          </a:p>
        </p:txBody>
      </p:sp>
      <p:pic>
        <p:nvPicPr>
          <p:cNvPr id="15" name="Image 4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024495" y="1763316"/>
            <a:ext cx="5501083" cy="44232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AB193-8493-A8D5-B0DF-17BAA69F0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1A4F9190-835F-97C0-9684-BCBAB4F6CD4C}"/>
              </a:ext>
            </a:extLst>
          </p:cNvPr>
          <p:cNvSpPr/>
          <p:nvPr/>
        </p:nvSpPr>
        <p:spPr>
          <a:xfrm>
            <a:off x="7614761" y="234243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D5AE78E-0BF5-154F-37BB-C680E54C15FC}"/>
              </a:ext>
            </a:extLst>
          </p:cNvPr>
          <p:cNvSpPr/>
          <p:nvPr/>
        </p:nvSpPr>
        <p:spPr>
          <a:xfrm>
            <a:off x="8392597" y="2420183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Displays past/future trips</a:t>
            </a:r>
            <a:endParaRPr lang="en-US" sz="185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01EA9293-AD40-00DD-D39A-6F51D4B70F30}"/>
              </a:ext>
            </a:extLst>
          </p:cNvPr>
          <p:cNvSpPr/>
          <p:nvPr/>
        </p:nvSpPr>
        <p:spPr>
          <a:xfrm>
            <a:off x="7614761" y="335970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E27D6708-6574-2FA3-7E2C-728620BFB58C}"/>
              </a:ext>
            </a:extLst>
          </p:cNvPr>
          <p:cNvSpPr/>
          <p:nvPr/>
        </p:nvSpPr>
        <p:spPr>
          <a:xfrm>
            <a:off x="8392597" y="3437453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Filter: Type, Country, Date, Weather</a:t>
            </a:r>
            <a:endParaRPr lang="en-US" sz="185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FFDCF365-7BC4-B2A5-B6CC-178498F9B2F5}"/>
              </a:ext>
            </a:extLst>
          </p:cNvPr>
          <p:cNvSpPr/>
          <p:nvPr/>
        </p:nvSpPr>
        <p:spPr>
          <a:xfrm>
            <a:off x="7614761" y="437697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AEB6C21-11E3-7D3B-26CF-5723E543341A}"/>
              </a:ext>
            </a:extLst>
          </p:cNvPr>
          <p:cNvSpPr/>
          <p:nvPr/>
        </p:nvSpPr>
        <p:spPr>
          <a:xfrm>
            <a:off x="8392597" y="4454723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View full trip details</a:t>
            </a:r>
            <a:endParaRPr lang="en-US" sz="185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DBBE792D-5B05-B2AD-0EA2-4C19A3376393}"/>
              </a:ext>
            </a:extLst>
          </p:cNvPr>
          <p:cNvSpPr/>
          <p:nvPr/>
        </p:nvSpPr>
        <p:spPr>
          <a:xfrm>
            <a:off x="696958" y="845465"/>
            <a:ext cx="90242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Trip History Page</a:t>
            </a:r>
            <a:endParaRPr lang="en-US" sz="4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67C706-6276-85BD-27EE-68AA25CE3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53" y="2028677"/>
            <a:ext cx="6443854" cy="52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6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55DCF-4448-7DA2-1117-5D79380E2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0CD1165-B24E-1461-51B8-AF221C1E98B2}"/>
              </a:ext>
            </a:extLst>
          </p:cNvPr>
          <p:cNvSpPr/>
          <p:nvPr/>
        </p:nvSpPr>
        <p:spPr>
          <a:xfrm>
            <a:off x="837724" y="1198007"/>
            <a:ext cx="61402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MongoDB Schema &amp; Storage</a:t>
            </a:r>
            <a:endParaRPr lang="en-US" sz="44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D5F83BD-45FB-2A3D-8EC0-A21DD9C9DF4D}"/>
              </a:ext>
            </a:extLst>
          </p:cNvPr>
          <p:cNvSpPr/>
          <p:nvPr/>
        </p:nvSpPr>
        <p:spPr>
          <a:xfrm>
            <a:off x="837724" y="253019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3AB52F8-F04F-BF65-60D3-68FF657E9294}"/>
              </a:ext>
            </a:extLst>
          </p:cNvPr>
          <p:cNvSpPr/>
          <p:nvPr/>
        </p:nvSpPr>
        <p:spPr>
          <a:xfrm>
            <a:off x="1615559" y="2607945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Inputs: Country, City, Type (bike/trek), Date</a:t>
            </a:r>
            <a:endParaRPr lang="en-US" sz="185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4B81161F-9374-E320-1782-FBE0343CB9A4}"/>
              </a:ext>
            </a:extLst>
          </p:cNvPr>
          <p:cNvSpPr/>
          <p:nvPr/>
        </p:nvSpPr>
        <p:spPr>
          <a:xfrm>
            <a:off x="837724" y="354746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EF329CD-FCA8-A959-F15C-CF0BEC73ADF8}"/>
              </a:ext>
            </a:extLst>
          </p:cNvPr>
          <p:cNvSpPr/>
          <p:nvPr/>
        </p:nvSpPr>
        <p:spPr>
          <a:xfrm>
            <a:off x="1615559" y="3625215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 clicks "Generate Route"</a:t>
            </a:r>
            <a:endParaRPr lang="en-US" sz="1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58E479-751C-FF25-C4C8-FAB236689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990" y="2219688"/>
            <a:ext cx="3190292" cy="4990809"/>
          </a:xfrm>
          <a:prstGeom prst="rect">
            <a:avLst/>
          </a:prstGeom>
        </p:spPr>
      </p:pic>
      <p:pic>
        <p:nvPicPr>
          <p:cNvPr id="2050" name="Picture 2" descr="How to get started with MongoDB in 10 minutes | by Navindu ...">
            <a:extLst>
              <a:ext uri="{FF2B5EF4-FFF2-40B4-BE49-F238E27FC236}">
                <a16:creationId xmlns:a16="http://schemas.microsoft.com/office/drawing/2014/main" id="{D29953A2-FCDD-9228-51BA-31C58CD10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391" y="3880965"/>
            <a:ext cx="2274366" cy="227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191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97C7A-A273-0EE4-DBD6-30607B24F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C8F79BFC-CD60-F47E-7473-B26FCA00BE0E}"/>
              </a:ext>
            </a:extLst>
          </p:cNvPr>
          <p:cNvSpPr/>
          <p:nvPr/>
        </p:nvSpPr>
        <p:spPr>
          <a:xfrm>
            <a:off x="7614761" y="234243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8710109-5C19-31B4-C99F-F76F8FFEF9E1}"/>
              </a:ext>
            </a:extLst>
          </p:cNvPr>
          <p:cNvSpPr/>
          <p:nvPr/>
        </p:nvSpPr>
        <p:spPr>
          <a:xfrm>
            <a:off x="8392597" y="2420183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Full stack app with secure login and trip planning</a:t>
            </a:r>
            <a:endParaRPr lang="en-US" sz="185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41978283-4E3D-8354-0897-55334DE66D1A}"/>
              </a:ext>
            </a:extLst>
          </p:cNvPr>
          <p:cNvSpPr/>
          <p:nvPr/>
        </p:nvSpPr>
        <p:spPr>
          <a:xfrm>
            <a:off x="7614761" y="335970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D4AAB4F1-282D-49A8-304B-957DD1F82CD6}"/>
              </a:ext>
            </a:extLst>
          </p:cNvPr>
          <p:cNvSpPr/>
          <p:nvPr/>
        </p:nvSpPr>
        <p:spPr>
          <a:xfrm>
            <a:off x="8392597" y="3437453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Integrated APIs: LLM, ORS,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WeatherAPI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Unsplash</a:t>
            </a:r>
            <a:endParaRPr lang="en-US" sz="185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03C5CBAE-9A3E-CBF1-9CE3-C70B1B66E9A7}"/>
              </a:ext>
            </a:extLst>
          </p:cNvPr>
          <p:cNvSpPr/>
          <p:nvPr/>
        </p:nvSpPr>
        <p:spPr>
          <a:xfrm>
            <a:off x="7614761" y="437697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7687FB0-106F-AAC8-BEAD-6CE8313719CF}"/>
              </a:ext>
            </a:extLst>
          </p:cNvPr>
          <p:cNvSpPr/>
          <p:nvPr/>
        </p:nvSpPr>
        <p:spPr>
          <a:xfrm>
            <a:off x="8392597" y="4454723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MongoDB stores user and trip data</a:t>
            </a:r>
            <a:endParaRPr lang="en-US" sz="185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745362D3-7CEC-DCAB-E700-DE0AF9203DD2}"/>
              </a:ext>
            </a:extLst>
          </p:cNvPr>
          <p:cNvSpPr/>
          <p:nvPr/>
        </p:nvSpPr>
        <p:spPr>
          <a:xfrm>
            <a:off x="696958" y="845465"/>
            <a:ext cx="90242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Final Notes</a:t>
            </a:r>
            <a:endParaRPr lang="en-US" sz="4400" dirty="0"/>
          </a:p>
        </p:txBody>
      </p:sp>
      <p:sp>
        <p:nvSpPr>
          <p:cNvPr id="2" name="Shape 5">
            <a:extLst>
              <a:ext uri="{FF2B5EF4-FFF2-40B4-BE49-F238E27FC236}">
                <a16:creationId xmlns:a16="http://schemas.microsoft.com/office/drawing/2014/main" id="{07D76E81-A4BF-E1AA-0911-EE5618621218}"/>
              </a:ext>
            </a:extLst>
          </p:cNvPr>
          <p:cNvSpPr/>
          <p:nvPr/>
        </p:nvSpPr>
        <p:spPr>
          <a:xfrm>
            <a:off x="7614761" y="53212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AB0F1EAF-1FF4-0CAC-C5AC-7F9A352BE69D}"/>
              </a:ext>
            </a:extLst>
          </p:cNvPr>
          <p:cNvSpPr/>
          <p:nvPr/>
        </p:nvSpPr>
        <p:spPr>
          <a:xfrm>
            <a:off x="8392597" y="5398973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Responsive UI with dynamic routing and trip feedback</a:t>
            </a:r>
            <a:endParaRPr lang="en-US" sz="185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DDBF8D9-7B6C-F7B7-4AF9-256F3EAE5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Responsive UI with dynamic routing and trip feedback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IL" alt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9970CA46-5A74-CDC1-61CF-329AF8B37885}"/>
              </a:ext>
            </a:extLst>
          </p:cNvPr>
          <p:cNvSpPr/>
          <p:nvPr/>
        </p:nvSpPr>
        <p:spPr>
          <a:xfrm>
            <a:off x="7614761" y="626547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3EBAA0EF-7E55-5004-970D-C906D101ADAF}"/>
              </a:ext>
            </a:extLst>
          </p:cNvPr>
          <p:cNvSpPr/>
          <p:nvPr/>
        </p:nvSpPr>
        <p:spPr>
          <a:xfrm>
            <a:off x="8392597" y="6343223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Secure password hashing using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bcrypt</a:t>
            </a:r>
            <a:endParaRPr lang="en-US" sz="1850" dirty="0"/>
          </a:p>
        </p:txBody>
      </p:sp>
      <p:sp>
        <p:nvSpPr>
          <p:cNvPr id="16" name="Shape 5">
            <a:extLst>
              <a:ext uri="{FF2B5EF4-FFF2-40B4-BE49-F238E27FC236}">
                <a16:creationId xmlns:a16="http://schemas.microsoft.com/office/drawing/2014/main" id="{184E6EA4-9E7B-966C-099E-FA51D5883606}"/>
              </a:ext>
            </a:extLst>
          </p:cNvPr>
          <p:cNvSpPr/>
          <p:nvPr/>
        </p:nvSpPr>
        <p:spPr>
          <a:xfrm>
            <a:off x="7614761" y="72097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A974C260-4729-EEED-FB2B-44ADAA595E7E}"/>
              </a:ext>
            </a:extLst>
          </p:cNvPr>
          <p:cNvSpPr/>
          <p:nvPr/>
        </p:nvSpPr>
        <p:spPr>
          <a:xfrm>
            <a:off x="8392597" y="7287473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Protected routes via JWT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399635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98007"/>
            <a:ext cx="57094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3019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4" name="Text 2"/>
          <p:cNvSpPr/>
          <p:nvPr/>
        </p:nvSpPr>
        <p:spPr>
          <a:xfrm>
            <a:off x="1615559" y="2607945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Plan, view, and save custom travel routes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354746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6" name="Text 4"/>
          <p:cNvSpPr/>
          <p:nvPr/>
        </p:nvSpPr>
        <p:spPr>
          <a:xfrm>
            <a:off x="1615559" y="3625215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Personalized trips with route, weather, and map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7724" y="456473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8" name="Text 6"/>
          <p:cNvSpPr/>
          <p:nvPr/>
        </p:nvSpPr>
        <p:spPr>
          <a:xfrm>
            <a:off x="1615559" y="4642485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RESTful API backend with secure user system</a:t>
            </a:r>
            <a:endParaRPr lang="en-US" sz="1850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99C64A-1B4A-CB7E-D1E5-1BAF09D18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574" y="1505545"/>
            <a:ext cx="6592369" cy="51608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465" y="528399"/>
            <a:ext cx="6492835" cy="565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Technologies &amp; Libraries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72465" y="1573768"/>
            <a:ext cx="2260640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72465" y="2048351"/>
            <a:ext cx="640830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React, React Router, Axios, Leaflet, React Leaflet, Polyline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2465" y="2547818"/>
            <a:ext cx="2260640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72465" y="3022402"/>
            <a:ext cx="640830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Node.js, Express, JWT, bcrypt, Mongoose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72465" y="3521869"/>
            <a:ext cx="2260640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APIs: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72465" y="3996452"/>
            <a:ext cx="640830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OpenRouteService, WeatherAPI, Unsplash, GROQ</a:t>
            </a:r>
            <a:endParaRPr lang="en-US" sz="1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62AC82-F55B-8E1E-15E8-BEFD3444F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249" y="5403737"/>
            <a:ext cx="5282025" cy="615520"/>
          </a:xfrm>
          <a:prstGeom prst="rect">
            <a:avLst/>
          </a:prstGeom>
        </p:spPr>
      </p:pic>
      <p:pic>
        <p:nvPicPr>
          <p:cNvPr id="16" name="Picture 1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DAC9292-C33A-7CE9-139D-99CE6D4FB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250" y="1573768"/>
            <a:ext cx="5282024" cy="33505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093" y="637223"/>
            <a:ext cx="5829062" cy="626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Installation &amp; Setup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45093" y="1822013"/>
            <a:ext cx="212884" cy="1632823"/>
          </a:xfrm>
          <a:prstGeom prst="roundRect">
            <a:avLst>
              <a:gd name="adj" fmla="val 15000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4" name="Text 2"/>
          <p:cNvSpPr/>
          <p:nvPr/>
        </p:nvSpPr>
        <p:spPr>
          <a:xfrm>
            <a:off x="1170861" y="2034897"/>
            <a:ext cx="431172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npm install for client &amp; server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170861" y="2560915"/>
            <a:ext cx="5884664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 npm install in both the client and server directories to set up dependencies.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1064419" y="3614499"/>
            <a:ext cx="212884" cy="1945958"/>
          </a:xfrm>
          <a:prstGeom prst="roundRect">
            <a:avLst>
              <a:gd name="adj" fmla="val 15000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7" name="Text 5"/>
          <p:cNvSpPr/>
          <p:nvPr/>
        </p:nvSpPr>
        <p:spPr>
          <a:xfrm>
            <a:off x="1490186" y="3827383"/>
            <a:ext cx="5565338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.env files for API keys (Unsplash, ORS, Weather)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490186" y="4666536"/>
            <a:ext cx="5565338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.env files in the respective directories and add your API keys for external services.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1383744" y="5720120"/>
            <a:ext cx="212884" cy="1632823"/>
          </a:xfrm>
          <a:prstGeom prst="roundRect">
            <a:avLst>
              <a:gd name="adj" fmla="val 15000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0" name="Text 8"/>
          <p:cNvSpPr/>
          <p:nvPr/>
        </p:nvSpPr>
        <p:spPr>
          <a:xfrm>
            <a:off x="1809512" y="5933003"/>
            <a:ext cx="484703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MongoDB Atlas or local instance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1809512" y="6459022"/>
            <a:ext cx="5246013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Configure your MongoDB connection, either using a cloud-hosted Atlas instance or a local MongoDB server.</a:t>
            </a:r>
            <a:endParaRPr lang="en-US" sz="16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F6A2F8-8020-2225-FB22-5738CBD53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313" y="3487072"/>
            <a:ext cx="5986222" cy="3652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F7E0EF-CDC7-6638-F12A-62790B03C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983" y="1482415"/>
            <a:ext cx="5983180" cy="17312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98007"/>
            <a:ext cx="60219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Registration Page</a:t>
            </a:r>
            <a:endParaRPr lang="en-US" sz="440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2978" y="2530197"/>
            <a:ext cx="5115026" cy="423219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614761" y="253019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Text 2"/>
          <p:cNvSpPr/>
          <p:nvPr/>
        </p:nvSpPr>
        <p:spPr>
          <a:xfrm>
            <a:off x="8392597" y="2607945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Input: name, email, password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7614761" y="354746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7" name="Text 4"/>
          <p:cNvSpPr/>
          <p:nvPr/>
        </p:nvSpPr>
        <p:spPr>
          <a:xfrm>
            <a:off x="8392597" y="3625215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Password is hashed with bcrypt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614761" y="456473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9" name="Text 6"/>
          <p:cNvSpPr/>
          <p:nvPr/>
        </p:nvSpPr>
        <p:spPr>
          <a:xfrm>
            <a:off x="8392597" y="4642485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 success, JWT is generated and sent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980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Login Page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3019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4" name="Text 2"/>
          <p:cNvSpPr/>
          <p:nvPr/>
        </p:nvSpPr>
        <p:spPr>
          <a:xfrm>
            <a:off x="1615559" y="2607945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Email &amp; password login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354746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6" name="Text 4"/>
          <p:cNvSpPr/>
          <p:nvPr/>
        </p:nvSpPr>
        <p:spPr>
          <a:xfrm>
            <a:off x="1615559" y="3625215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Password compared with hashed version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7724" y="456473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8" name="Text 6"/>
          <p:cNvSpPr/>
          <p:nvPr/>
        </p:nvSpPr>
        <p:spPr>
          <a:xfrm>
            <a:off x="1615559" y="4642485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JWT returned and saved in localStorage</a:t>
            </a:r>
            <a:endParaRPr lang="en-US" sz="1850" dirty="0"/>
          </a:p>
        </p:txBody>
      </p:sp>
      <p:pic>
        <p:nvPicPr>
          <p:cNvPr id="9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53733" y="2530197"/>
            <a:ext cx="5107590" cy="42321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978" y="939403"/>
            <a:ext cx="5255538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Dashboard Page</a:t>
            </a:r>
            <a:endParaRPr lang="en-US" sz="410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25184" y="2179677"/>
            <a:ext cx="5172989" cy="428541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94640" y="2179677"/>
            <a:ext cx="6263402" cy="1352550"/>
          </a:xfrm>
          <a:prstGeom prst="roundRect">
            <a:avLst>
              <a:gd name="adj" fmla="val 2472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Text 2"/>
          <p:cNvSpPr/>
          <p:nvPr/>
        </p:nvSpPr>
        <p:spPr>
          <a:xfrm>
            <a:off x="7817406" y="2402443"/>
            <a:ext cx="5696903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Welcome message with user’s name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817406" y="2952869"/>
            <a:ext cx="5817870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Personalized greeting for the logged-in user.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594640" y="3754993"/>
            <a:ext cx="6263402" cy="1352550"/>
          </a:xfrm>
          <a:prstGeom prst="roundRect">
            <a:avLst>
              <a:gd name="adj" fmla="val 2472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8" name="Text 5"/>
          <p:cNvSpPr/>
          <p:nvPr/>
        </p:nvSpPr>
        <p:spPr>
          <a:xfrm>
            <a:off x="7817406" y="3977759"/>
            <a:ext cx="2641640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Last trip preview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817406" y="4528185"/>
            <a:ext cx="5817870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Quick access to details of the most recently planned trip.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594640" y="5330309"/>
            <a:ext cx="6263402" cy="1709142"/>
          </a:xfrm>
          <a:prstGeom prst="roundRect">
            <a:avLst>
              <a:gd name="adj" fmla="val 195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1" name="Text 8"/>
          <p:cNvSpPr/>
          <p:nvPr/>
        </p:nvSpPr>
        <p:spPr>
          <a:xfrm>
            <a:off x="7817406" y="5553075"/>
            <a:ext cx="535197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Buttons: Create Trip / View History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817406" y="6103501"/>
            <a:ext cx="5817870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Navigation options for planning new trips or reviewing past ones.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98007"/>
            <a:ext cx="61402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Trip Planning Page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3019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4" name="Text 2"/>
          <p:cNvSpPr/>
          <p:nvPr/>
        </p:nvSpPr>
        <p:spPr>
          <a:xfrm>
            <a:off x="1615559" y="2607945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Inputs: Country, City, Type (bike/trek), Date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354746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6" name="Text 4"/>
          <p:cNvSpPr/>
          <p:nvPr/>
        </p:nvSpPr>
        <p:spPr>
          <a:xfrm>
            <a:off x="1615559" y="3625215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 clicks "Generate Route"</a:t>
            </a:r>
            <a:endParaRPr lang="en-US" sz="1850" dirty="0"/>
          </a:p>
        </p:txBody>
      </p:sp>
      <p:pic>
        <p:nvPicPr>
          <p:cNvPr id="7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05437" y="2530197"/>
            <a:ext cx="5204183" cy="42321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0245"/>
            <a:ext cx="90242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Trip Map + Route Summary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614761" y="234243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Text 2"/>
          <p:cNvSpPr/>
          <p:nvPr/>
        </p:nvSpPr>
        <p:spPr>
          <a:xfrm>
            <a:off x="8392597" y="2420183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Route shown with coordinates on Leaflet map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7614761" y="335970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7" name="Text 4"/>
          <p:cNvSpPr/>
          <p:nvPr/>
        </p:nvSpPr>
        <p:spPr>
          <a:xfrm>
            <a:off x="8392597" y="3437453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Weather forecast or fallback to current weather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614761" y="437697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9" name="Text 6"/>
          <p:cNvSpPr/>
          <p:nvPr/>
        </p:nvSpPr>
        <p:spPr>
          <a:xfrm>
            <a:off x="8392597" y="4454723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Image of country via Unsplash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614761" y="539424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1" name="Text 8"/>
          <p:cNvSpPr/>
          <p:nvPr/>
        </p:nvSpPr>
        <p:spPr>
          <a:xfrm>
            <a:off x="8392597" y="5471993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Route info: coordinates, distance, ETA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7614761" y="641151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3" name="Text 10"/>
          <p:cNvSpPr/>
          <p:nvPr/>
        </p:nvSpPr>
        <p:spPr>
          <a:xfrm>
            <a:off x="8392597" y="6489263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Save button to add to history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2C4191-C0A7-B631-0EE5-01E1933CD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56" y="4795502"/>
            <a:ext cx="4017900" cy="31851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13FCB-8703-2691-EEE7-BD45DBDA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22" y="1723576"/>
            <a:ext cx="4626578" cy="3371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513</Words>
  <Application>Microsoft Office PowerPoint</Application>
  <PresentationFormat>Custom</PresentationFormat>
  <Paragraphs>82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Unbounded</vt:lpstr>
      <vt:lpstr>Cabin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תומר נתן</cp:lastModifiedBy>
  <cp:revision>3</cp:revision>
  <dcterms:created xsi:type="dcterms:W3CDTF">2025-06-21T11:49:30Z</dcterms:created>
  <dcterms:modified xsi:type="dcterms:W3CDTF">2025-06-21T13:18:18Z</dcterms:modified>
</cp:coreProperties>
</file>